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66" r:id="rId2"/>
    <p:sldId id="259" r:id="rId3"/>
    <p:sldId id="258" r:id="rId4"/>
    <p:sldId id="261" r:id="rId5"/>
    <p:sldId id="265" r:id="rId6"/>
    <p:sldId id="264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97ACD-E405-4B15-9579-539ED0AABF4E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8E57E-D3FF-427D-945A-B545346DFA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69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E57E-D3FF-427D-945A-B545346DFA8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1304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6E95-24BB-43D8-B393-79CBF40FD059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6189583" cy="5175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err="1" smtClean="0"/>
              <a:t>Proin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metus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nulla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pharetra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suscipit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volutpat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accumsan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Vivamus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auctor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ornare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lobortis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ligula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interdum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nunc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833722" y="2132856"/>
            <a:ext cx="6333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/>
              <a:t>Stratégiai cél a nézőszám növelése</a:t>
            </a:r>
            <a:endParaRPr lang="hu-H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831490" y="2809922"/>
            <a:ext cx="7565046" cy="1051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 smtClean="0"/>
              <a:t>Őri Márk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6189583" cy="5175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err="1" smtClean="0"/>
              <a:t>Proin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metus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nulla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pharetra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suscipit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volutpat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accumsan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Vivamus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auctor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ornare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lobortis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ligula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interdum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nunc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7" y="26562"/>
            <a:ext cx="9144000" cy="684463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833722" y="2132856"/>
            <a:ext cx="6333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331640" y="476672"/>
            <a:ext cx="61206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/>
              <a:t>Stratégiai cél a nézőszám növelése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DOCUME~1\HUR01381\LOCALS~1\TEMP\wz4b4f\20120830-CHP_3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0600"/>
            <a:ext cx="8568952" cy="53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Bár monumentálisak a díszletek, a labdarúgás nem színház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404665"/>
            <a:ext cx="6189583" cy="864096"/>
          </a:xfrm>
          <a:ln>
            <a:noFill/>
          </a:ln>
        </p:spPr>
        <p:txBody>
          <a:bodyPr>
            <a:normAutofit/>
          </a:bodyPr>
          <a:lstStyle/>
          <a:p>
            <a:pPr algn="l"/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2" name="Picture 4" descr="C:\DOCUME~1\HUR01381\LOCALS~1\TEMP\wz1bb0\20120726-CHP_8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16424" cy="42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~1\HUR01381\LOCALS~1\TEMP\wzc8d8\20120830-CHP_3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628800"/>
            <a:ext cx="4572508" cy="42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590465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Minőségi szolgáltatás, felejthetetlen hangulat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628800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E:\Archive\2010.04.24_Vidi-FTC_ 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08563" y="-8550275"/>
            <a:ext cx="540512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Archive\2010.04.24_Vidi-FTC_ 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129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8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590465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Szurkolók megbecsülése, kommunikáció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628800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E:\Archive\2010.04.24_Vidi-FTC_ 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08563" y="-8550275"/>
            <a:ext cx="540512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RBD\mark_sou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8965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95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23528" y="4581128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 descr="E:\RBD\vidi_sporti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0648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257</Words>
  <Application>Microsoft Office PowerPoint</Application>
  <PresentationFormat>Diavetítés a képernyőre (4:3 oldalarány)</PresentationFormat>
  <Paragraphs>23</Paragraphs>
  <Slides>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LOREM IPSUM DOLOR SIT</vt:lpstr>
      <vt:lpstr>LOREM IPSUM DOLOR SIT</vt:lpstr>
      <vt:lpstr>Bár monumentálisak a díszletek, a labdarúgás nem színház</vt:lpstr>
      <vt:lpstr>Minőségi szolgáltatás, felejthetetlen hangulat</vt:lpstr>
      <vt:lpstr>Szurkolók megbecsülése, kommunikáció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Nagyiványi Márton</dc:creator>
  <cp:lastModifiedBy>YpsylonDajana</cp:lastModifiedBy>
  <cp:revision>11</cp:revision>
  <dcterms:created xsi:type="dcterms:W3CDTF">2012-12-19T14:26:36Z</dcterms:created>
  <dcterms:modified xsi:type="dcterms:W3CDTF">2013-01-15T21:23:58Z</dcterms:modified>
</cp:coreProperties>
</file>